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19"/>
  </p:notesMasterIdLst>
  <p:sldIdLst>
    <p:sldId id="256" r:id="rId2"/>
    <p:sldId id="258" r:id="rId3"/>
    <p:sldId id="260" r:id="rId4"/>
    <p:sldId id="272" r:id="rId5"/>
    <p:sldId id="273" r:id="rId6"/>
    <p:sldId id="259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83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EC2441-DF25-43FF-AD77-41F7A64ACCC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1DB08A00-788A-4033-AAA4-87CD065EBB8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rPr>
            <a:t>Тип Иглокожие (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rPr>
            <a:t>Echinodermata)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charset="0"/>
          </a:endParaRPr>
        </a:p>
      </dgm:t>
    </dgm:pt>
    <dgm:pt modelId="{557C8CE3-EE03-47EE-96DB-C1678FB17766}" type="parTrans" cxnId="{A84D6D7D-28A3-4086-B35C-E2A39406181F}">
      <dgm:prSet/>
      <dgm:spPr/>
      <dgm:t>
        <a:bodyPr/>
        <a:lstStyle/>
        <a:p>
          <a:endParaRPr lang="ru-RU"/>
        </a:p>
      </dgm:t>
    </dgm:pt>
    <dgm:pt modelId="{4FBC044A-DAD7-4B4E-BD01-B450518A3C33}" type="sibTrans" cxnId="{A84D6D7D-28A3-4086-B35C-E2A39406181F}">
      <dgm:prSet/>
      <dgm:spPr/>
      <dgm:t>
        <a:bodyPr/>
        <a:lstStyle/>
        <a:p>
          <a:endParaRPr lang="ru-RU"/>
        </a:p>
      </dgm:t>
    </dgm:pt>
    <dgm:pt modelId="{D6FFA3F1-15D9-4F86-9AA4-4014946742D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rPr>
            <a:t>Класс Морские звезды (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rPr>
            <a:t>Asteroidea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rPr>
            <a:t>)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charset="0"/>
          </a:endParaRPr>
        </a:p>
      </dgm:t>
    </dgm:pt>
    <dgm:pt modelId="{09E97FB3-0D97-4302-8F5A-2EB5FFA94FB8}" type="parTrans" cxnId="{F4773363-BF08-42D6-83F7-7A5E29211E1D}">
      <dgm:prSet/>
      <dgm:spPr/>
      <dgm:t>
        <a:bodyPr/>
        <a:lstStyle/>
        <a:p>
          <a:endParaRPr lang="ru-RU"/>
        </a:p>
      </dgm:t>
    </dgm:pt>
    <dgm:pt modelId="{215B1923-1648-4104-A2B0-5C09A7FD68CB}" type="sibTrans" cxnId="{F4773363-BF08-42D6-83F7-7A5E29211E1D}">
      <dgm:prSet/>
      <dgm:spPr/>
      <dgm:t>
        <a:bodyPr/>
        <a:lstStyle/>
        <a:p>
          <a:endParaRPr lang="ru-RU"/>
        </a:p>
      </dgm:t>
    </dgm:pt>
    <dgm:pt modelId="{53957B45-6C7D-4C6B-B543-2514515CDC6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rPr>
            <a:t>Класс </a:t>
          </a: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rPr>
            <a:t>Офиуры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rPr>
            <a:t> (Змеехвостки) (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rPr>
            <a:t>Ophiuroidea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rPr>
            <a:t>)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charset="0"/>
          </a:endParaRPr>
        </a:p>
      </dgm:t>
    </dgm:pt>
    <dgm:pt modelId="{B9618C92-16BD-40F6-B8B7-E00353A3EC97}" type="parTrans" cxnId="{C29C50FD-E0E7-4636-A445-A3BC2AFCA761}">
      <dgm:prSet/>
      <dgm:spPr/>
      <dgm:t>
        <a:bodyPr/>
        <a:lstStyle/>
        <a:p>
          <a:endParaRPr lang="ru-RU"/>
        </a:p>
      </dgm:t>
    </dgm:pt>
    <dgm:pt modelId="{41863B56-F094-44DA-A35F-830663F6BE41}" type="sibTrans" cxnId="{C29C50FD-E0E7-4636-A445-A3BC2AFCA761}">
      <dgm:prSet/>
      <dgm:spPr/>
      <dgm:t>
        <a:bodyPr/>
        <a:lstStyle/>
        <a:p>
          <a:endParaRPr lang="ru-RU"/>
        </a:p>
      </dgm:t>
    </dgm:pt>
    <dgm:pt modelId="{EB563EC0-89A0-453E-A492-6833426C12E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rPr>
            <a:t>Класс Морские ежи (</a:t>
          </a: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rPr>
            <a:t>Echinoidea)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endParaRPr>
        </a:p>
      </dgm:t>
    </dgm:pt>
    <dgm:pt modelId="{FA2D03E4-0C6D-4109-A85C-9FEB88374372}" type="parTrans" cxnId="{9AFFFDEA-FFCD-4952-9514-53AB8A9F124C}">
      <dgm:prSet/>
      <dgm:spPr/>
      <dgm:t>
        <a:bodyPr/>
        <a:lstStyle/>
        <a:p>
          <a:endParaRPr lang="ru-RU"/>
        </a:p>
      </dgm:t>
    </dgm:pt>
    <dgm:pt modelId="{5EC14BCB-4980-45B4-B959-D00D2D523FBD}" type="sibTrans" cxnId="{9AFFFDEA-FFCD-4952-9514-53AB8A9F124C}">
      <dgm:prSet/>
      <dgm:spPr/>
      <dgm:t>
        <a:bodyPr/>
        <a:lstStyle/>
        <a:p>
          <a:endParaRPr lang="ru-RU"/>
        </a:p>
      </dgm:t>
    </dgm:pt>
    <dgm:pt modelId="{1AAEC288-D004-4CAB-B3C5-F5A80310DD1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rPr>
            <a:t>Класс Голотурии (Морские огурцы) (</a:t>
          </a: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rPr>
            <a:t>Holothuroidea)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endParaRPr>
        </a:p>
      </dgm:t>
    </dgm:pt>
    <dgm:pt modelId="{31C119AC-3E59-4F70-A852-83456F7A68FB}" type="parTrans" cxnId="{9EDCE758-A293-4FC3-B612-298081F4C261}">
      <dgm:prSet/>
      <dgm:spPr/>
      <dgm:t>
        <a:bodyPr/>
        <a:lstStyle/>
        <a:p>
          <a:endParaRPr lang="ru-RU"/>
        </a:p>
      </dgm:t>
    </dgm:pt>
    <dgm:pt modelId="{18C4F516-C44D-4B09-B4B1-B5670AA83C96}" type="sibTrans" cxnId="{9EDCE758-A293-4FC3-B612-298081F4C261}">
      <dgm:prSet/>
      <dgm:spPr/>
      <dgm:t>
        <a:bodyPr/>
        <a:lstStyle/>
        <a:p>
          <a:endParaRPr lang="ru-RU"/>
        </a:p>
      </dgm:t>
    </dgm:pt>
    <dgm:pt modelId="{F8EE41EC-16DA-4C38-A25B-00587350E85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rPr>
            <a:t>Класс Морские лилии </a:t>
          </a: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rPr>
            <a:t>(Crinoidea)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endParaRPr>
        </a:p>
      </dgm:t>
    </dgm:pt>
    <dgm:pt modelId="{2A86C252-D5B9-4EF0-B659-6DE98E910299}" type="parTrans" cxnId="{FCEC1A8F-5A19-4EF5-81A2-79B83E4DFB3E}">
      <dgm:prSet/>
      <dgm:spPr/>
      <dgm:t>
        <a:bodyPr/>
        <a:lstStyle/>
        <a:p>
          <a:endParaRPr lang="ru-RU"/>
        </a:p>
      </dgm:t>
    </dgm:pt>
    <dgm:pt modelId="{F9534853-8376-4DC6-8D19-CAB04B5EE731}" type="sibTrans" cxnId="{FCEC1A8F-5A19-4EF5-81A2-79B83E4DFB3E}">
      <dgm:prSet/>
      <dgm:spPr/>
      <dgm:t>
        <a:bodyPr/>
        <a:lstStyle/>
        <a:p>
          <a:endParaRPr lang="ru-RU"/>
        </a:p>
      </dgm:t>
    </dgm:pt>
    <dgm:pt modelId="{A0C435EA-C777-4549-9950-D1724F4978CC}" type="pres">
      <dgm:prSet presAssocID="{93EC2441-DF25-43FF-AD77-41F7A64ACC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1D84029-D53F-4A29-9E88-D739B63C7C33}" type="pres">
      <dgm:prSet presAssocID="{1DB08A00-788A-4033-AAA4-87CD065EBB81}" presName="hierRoot1" presStyleCnt="0">
        <dgm:presLayoutVars>
          <dgm:hierBranch val="r"/>
        </dgm:presLayoutVars>
      </dgm:prSet>
      <dgm:spPr/>
    </dgm:pt>
    <dgm:pt modelId="{603DDEDD-813E-4749-B2FD-DC8EA8D1314F}" type="pres">
      <dgm:prSet presAssocID="{1DB08A00-788A-4033-AAA4-87CD065EBB81}" presName="rootComposite1" presStyleCnt="0"/>
      <dgm:spPr/>
    </dgm:pt>
    <dgm:pt modelId="{D281B1C5-0D28-4D51-89F0-45BD76FB3349}" type="pres">
      <dgm:prSet presAssocID="{1DB08A00-788A-4033-AAA4-87CD065EBB81}" presName="rootText1" presStyleLbl="node0" presStyleIdx="0" presStyleCnt="1" custScaleX="352978">
        <dgm:presLayoutVars>
          <dgm:chPref val="3"/>
        </dgm:presLayoutVars>
      </dgm:prSet>
      <dgm:spPr/>
    </dgm:pt>
    <dgm:pt modelId="{5908408E-07EE-4E4F-8E87-677AA85344E7}" type="pres">
      <dgm:prSet presAssocID="{1DB08A00-788A-4033-AAA4-87CD065EBB81}" presName="rootConnector1" presStyleLbl="node1" presStyleIdx="0" presStyleCnt="0"/>
      <dgm:spPr/>
    </dgm:pt>
    <dgm:pt modelId="{BE1D17A3-BD5D-461E-8798-6AE3E59E3676}" type="pres">
      <dgm:prSet presAssocID="{1DB08A00-788A-4033-AAA4-87CD065EBB81}" presName="hierChild2" presStyleCnt="0"/>
      <dgm:spPr/>
    </dgm:pt>
    <dgm:pt modelId="{F610838A-0E1F-48BB-9293-2C035F7BA337}" type="pres">
      <dgm:prSet presAssocID="{09E97FB3-0D97-4302-8F5A-2EB5FFA94FB8}" presName="Name50" presStyleLbl="parChTrans1D2" presStyleIdx="0" presStyleCnt="5"/>
      <dgm:spPr/>
    </dgm:pt>
    <dgm:pt modelId="{01B90373-5BCB-40DE-A0D7-999B71C08781}" type="pres">
      <dgm:prSet presAssocID="{D6FFA3F1-15D9-4F86-9AA4-4014946742DD}" presName="hierRoot2" presStyleCnt="0">
        <dgm:presLayoutVars>
          <dgm:hierBranch/>
        </dgm:presLayoutVars>
      </dgm:prSet>
      <dgm:spPr/>
    </dgm:pt>
    <dgm:pt modelId="{C278B5B4-9071-4554-B397-B4A9D193B1B0}" type="pres">
      <dgm:prSet presAssocID="{D6FFA3F1-15D9-4F86-9AA4-4014946742DD}" presName="rootComposite" presStyleCnt="0"/>
      <dgm:spPr/>
    </dgm:pt>
    <dgm:pt modelId="{639DE1EF-19E0-435F-A6C6-C91FBABBE19E}" type="pres">
      <dgm:prSet presAssocID="{D6FFA3F1-15D9-4F86-9AA4-4014946742DD}" presName="rootText" presStyleLbl="node2" presStyleIdx="0" presStyleCnt="5" custScaleX="284295" custLinFactNeighborY="2277">
        <dgm:presLayoutVars>
          <dgm:chPref val="3"/>
        </dgm:presLayoutVars>
      </dgm:prSet>
      <dgm:spPr/>
    </dgm:pt>
    <dgm:pt modelId="{0B63F47B-B047-4F66-922B-4CE25C4F9620}" type="pres">
      <dgm:prSet presAssocID="{D6FFA3F1-15D9-4F86-9AA4-4014946742DD}" presName="rootConnector" presStyleLbl="node2" presStyleIdx="0" presStyleCnt="5"/>
      <dgm:spPr/>
    </dgm:pt>
    <dgm:pt modelId="{479DD088-908F-4BD4-A76D-89D956E4379B}" type="pres">
      <dgm:prSet presAssocID="{D6FFA3F1-15D9-4F86-9AA4-4014946742DD}" presName="hierChild4" presStyleCnt="0"/>
      <dgm:spPr/>
    </dgm:pt>
    <dgm:pt modelId="{CA7C92BA-FCAC-4CB5-AF4F-E50AF72F283E}" type="pres">
      <dgm:prSet presAssocID="{D6FFA3F1-15D9-4F86-9AA4-4014946742DD}" presName="hierChild5" presStyleCnt="0"/>
      <dgm:spPr/>
    </dgm:pt>
    <dgm:pt modelId="{80024D80-9ED9-4E73-A279-BED917C83B27}" type="pres">
      <dgm:prSet presAssocID="{B9618C92-16BD-40F6-B8B7-E00353A3EC97}" presName="Name50" presStyleLbl="parChTrans1D2" presStyleIdx="1" presStyleCnt="5"/>
      <dgm:spPr/>
    </dgm:pt>
    <dgm:pt modelId="{049F63B9-2A68-4184-A5CF-1BBFC97DF566}" type="pres">
      <dgm:prSet presAssocID="{53957B45-6C7D-4C6B-B543-2514515CDC60}" presName="hierRoot2" presStyleCnt="0">
        <dgm:presLayoutVars>
          <dgm:hierBranch/>
        </dgm:presLayoutVars>
      </dgm:prSet>
      <dgm:spPr/>
    </dgm:pt>
    <dgm:pt modelId="{A4AD0DA8-54CA-4256-A068-D72C4D40948F}" type="pres">
      <dgm:prSet presAssocID="{53957B45-6C7D-4C6B-B543-2514515CDC60}" presName="rootComposite" presStyleCnt="0"/>
      <dgm:spPr/>
    </dgm:pt>
    <dgm:pt modelId="{ABA417F7-EC4A-4346-ACF4-F73B93F8E4B7}" type="pres">
      <dgm:prSet presAssocID="{53957B45-6C7D-4C6B-B543-2514515CDC60}" presName="rootText" presStyleLbl="node2" presStyleIdx="1" presStyleCnt="5" custScaleX="284295" custLinFactNeighborY="2277">
        <dgm:presLayoutVars>
          <dgm:chPref val="3"/>
        </dgm:presLayoutVars>
      </dgm:prSet>
      <dgm:spPr/>
    </dgm:pt>
    <dgm:pt modelId="{FE700DA4-AA32-4E05-8D39-BD736F4FEFFB}" type="pres">
      <dgm:prSet presAssocID="{53957B45-6C7D-4C6B-B543-2514515CDC60}" presName="rootConnector" presStyleLbl="node2" presStyleIdx="1" presStyleCnt="5"/>
      <dgm:spPr/>
    </dgm:pt>
    <dgm:pt modelId="{57ACA5FE-0710-4068-B3B2-8EC07AA428B9}" type="pres">
      <dgm:prSet presAssocID="{53957B45-6C7D-4C6B-B543-2514515CDC60}" presName="hierChild4" presStyleCnt="0"/>
      <dgm:spPr/>
    </dgm:pt>
    <dgm:pt modelId="{72A9CFB0-EAC9-46FC-A9F3-74514A0C8F20}" type="pres">
      <dgm:prSet presAssocID="{53957B45-6C7D-4C6B-B543-2514515CDC60}" presName="hierChild5" presStyleCnt="0"/>
      <dgm:spPr/>
    </dgm:pt>
    <dgm:pt modelId="{4DFED76F-87CC-48B9-ABB8-98D8414424D7}" type="pres">
      <dgm:prSet presAssocID="{FA2D03E4-0C6D-4109-A85C-9FEB88374372}" presName="Name50" presStyleLbl="parChTrans1D2" presStyleIdx="2" presStyleCnt="5"/>
      <dgm:spPr/>
    </dgm:pt>
    <dgm:pt modelId="{F9DADBA1-F430-4E3F-B05E-C4127AECA465}" type="pres">
      <dgm:prSet presAssocID="{EB563EC0-89A0-453E-A492-6833426C12E5}" presName="hierRoot2" presStyleCnt="0">
        <dgm:presLayoutVars>
          <dgm:hierBranch/>
        </dgm:presLayoutVars>
      </dgm:prSet>
      <dgm:spPr/>
    </dgm:pt>
    <dgm:pt modelId="{1C95E15E-6B9B-49B3-B298-8A9ECB129906}" type="pres">
      <dgm:prSet presAssocID="{EB563EC0-89A0-453E-A492-6833426C12E5}" presName="rootComposite" presStyleCnt="0"/>
      <dgm:spPr/>
    </dgm:pt>
    <dgm:pt modelId="{FA6BBE77-FC9A-417E-A7CB-EC5B94D80339}" type="pres">
      <dgm:prSet presAssocID="{EB563EC0-89A0-453E-A492-6833426C12E5}" presName="rootText" presStyleLbl="node2" presStyleIdx="2" presStyleCnt="5" custScaleX="285971" custLinFactNeighborY="2277">
        <dgm:presLayoutVars>
          <dgm:chPref val="3"/>
        </dgm:presLayoutVars>
      </dgm:prSet>
      <dgm:spPr/>
    </dgm:pt>
    <dgm:pt modelId="{E11FAF04-E48D-44C8-B820-101D9433ADED}" type="pres">
      <dgm:prSet presAssocID="{EB563EC0-89A0-453E-A492-6833426C12E5}" presName="rootConnector" presStyleLbl="node2" presStyleIdx="2" presStyleCnt="5"/>
      <dgm:spPr/>
    </dgm:pt>
    <dgm:pt modelId="{3681C352-599D-4893-BB28-CF1CA26BAB46}" type="pres">
      <dgm:prSet presAssocID="{EB563EC0-89A0-453E-A492-6833426C12E5}" presName="hierChild4" presStyleCnt="0"/>
      <dgm:spPr/>
    </dgm:pt>
    <dgm:pt modelId="{EAA7CFEE-C158-4FDF-BCEB-17D3D6649D0F}" type="pres">
      <dgm:prSet presAssocID="{EB563EC0-89A0-453E-A492-6833426C12E5}" presName="hierChild5" presStyleCnt="0"/>
      <dgm:spPr/>
    </dgm:pt>
    <dgm:pt modelId="{DEE94766-85B6-47E9-B006-506B4C67CDE6}" type="pres">
      <dgm:prSet presAssocID="{31C119AC-3E59-4F70-A852-83456F7A68FB}" presName="Name50" presStyleLbl="parChTrans1D2" presStyleIdx="3" presStyleCnt="5"/>
      <dgm:spPr/>
    </dgm:pt>
    <dgm:pt modelId="{A387457E-C833-4A01-99B0-2847D47F5B1F}" type="pres">
      <dgm:prSet presAssocID="{1AAEC288-D004-4CAB-B3C5-F5A80310DD1C}" presName="hierRoot2" presStyleCnt="0">
        <dgm:presLayoutVars>
          <dgm:hierBranch/>
        </dgm:presLayoutVars>
      </dgm:prSet>
      <dgm:spPr/>
    </dgm:pt>
    <dgm:pt modelId="{ABB809B5-5902-46DB-B865-81D02AAEDBD5}" type="pres">
      <dgm:prSet presAssocID="{1AAEC288-D004-4CAB-B3C5-F5A80310DD1C}" presName="rootComposite" presStyleCnt="0"/>
      <dgm:spPr/>
    </dgm:pt>
    <dgm:pt modelId="{92AE8F3B-F080-4F87-BC0F-33C35E674BD4}" type="pres">
      <dgm:prSet presAssocID="{1AAEC288-D004-4CAB-B3C5-F5A80310DD1C}" presName="rootText" presStyleLbl="node2" presStyleIdx="3" presStyleCnt="5" custScaleX="285971">
        <dgm:presLayoutVars>
          <dgm:chPref val="3"/>
        </dgm:presLayoutVars>
      </dgm:prSet>
      <dgm:spPr/>
    </dgm:pt>
    <dgm:pt modelId="{2ED38491-9862-4F0D-A54D-0546DDEDC4D4}" type="pres">
      <dgm:prSet presAssocID="{1AAEC288-D004-4CAB-B3C5-F5A80310DD1C}" presName="rootConnector" presStyleLbl="node2" presStyleIdx="3" presStyleCnt="5"/>
      <dgm:spPr/>
    </dgm:pt>
    <dgm:pt modelId="{69FF3021-E618-4D03-9E5E-0DC58E5C462C}" type="pres">
      <dgm:prSet presAssocID="{1AAEC288-D004-4CAB-B3C5-F5A80310DD1C}" presName="hierChild4" presStyleCnt="0"/>
      <dgm:spPr/>
    </dgm:pt>
    <dgm:pt modelId="{7EEA1336-0E8A-4162-B648-8A61FA1508E8}" type="pres">
      <dgm:prSet presAssocID="{1AAEC288-D004-4CAB-B3C5-F5A80310DD1C}" presName="hierChild5" presStyleCnt="0"/>
      <dgm:spPr/>
    </dgm:pt>
    <dgm:pt modelId="{DD54EE8C-EA8D-4E2F-9D54-1E0F61196A45}" type="pres">
      <dgm:prSet presAssocID="{2A86C252-D5B9-4EF0-B659-6DE98E910299}" presName="Name50" presStyleLbl="parChTrans1D2" presStyleIdx="4" presStyleCnt="5"/>
      <dgm:spPr/>
    </dgm:pt>
    <dgm:pt modelId="{819D65FF-FE8F-47D7-9489-D9562235F215}" type="pres">
      <dgm:prSet presAssocID="{F8EE41EC-16DA-4C38-A25B-00587350E851}" presName="hierRoot2" presStyleCnt="0">
        <dgm:presLayoutVars>
          <dgm:hierBranch/>
        </dgm:presLayoutVars>
      </dgm:prSet>
      <dgm:spPr/>
    </dgm:pt>
    <dgm:pt modelId="{FCF37EA9-6225-4352-B3B0-1840BA693AF5}" type="pres">
      <dgm:prSet presAssocID="{F8EE41EC-16DA-4C38-A25B-00587350E851}" presName="rootComposite" presStyleCnt="0"/>
      <dgm:spPr/>
    </dgm:pt>
    <dgm:pt modelId="{41F9BA59-5A13-4F06-BED7-19CBDF8A1F6E}" type="pres">
      <dgm:prSet presAssocID="{F8EE41EC-16DA-4C38-A25B-00587350E851}" presName="rootText" presStyleLbl="node2" presStyleIdx="4" presStyleCnt="5" custScaleX="285971">
        <dgm:presLayoutVars>
          <dgm:chPref val="3"/>
        </dgm:presLayoutVars>
      </dgm:prSet>
      <dgm:spPr/>
    </dgm:pt>
    <dgm:pt modelId="{8A87ACE2-3049-4917-8160-77BB8DDC4A21}" type="pres">
      <dgm:prSet presAssocID="{F8EE41EC-16DA-4C38-A25B-00587350E851}" presName="rootConnector" presStyleLbl="node2" presStyleIdx="4" presStyleCnt="5"/>
      <dgm:spPr/>
    </dgm:pt>
    <dgm:pt modelId="{0BB49C8C-9629-4701-A8C9-1A8CA2D7FBE6}" type="pres">
      <dgm:prSet presAssocID="{F8EE41EC-16DA-4C38-A25B-00587350E851}" presName="hierChild4" presStyleCnt="0"/>
      <dgm:spPr/>
    </dgm:pt>
    <dgm:pt modelId="{F8449A01-5B41-4B8A-9031-478AA2203080}" type="pres">
      <dgm:prSet presAssocID="{F8EE41EC-16DA-4C38-A25B-00587350E851}" presName="hierChild5" presStyleCnt="0"/>
      <dgm:spPr/>
    </dgm:pt>
    <dgm:pt modelId="{B90E7FE5-BA6A-43F1-9A4F-8867104EAED9}" type="pres">
      <dgm:prSet presAssocID="{1DB08A00-788A-4033-AAA4-87CD065EBB81}" presName="hierChild3" presStyleCnt="0"/>
      <dgm:spPr/>
    </dgm:pt>
  </dgm:ptLst>
  <dgm:cxnLst>
    <dgm:cxn modelId="{2F4F8B98-270A-4C5B-B592-B135A4A4FA2C}" type="presOf" srcId="{1DB08A00-788A-4033-AAA4-87CD065EBB81}" destId="{D281B1C5-0D28-4D51-89F0-45BD76FB3349}" srcOrd="0" destOrd="0" presId="urn:microsoft.com/office/officeart/2005/8/layout/orgChart1"/>
    <dgm:cxn modelId="{EA8903A3-1022-4E29-8EA1-E2B94F729ACD}" type="presOf" srcId="{1AAEC288-D004-4CAB-B3C5-F5A80310DD1C}" destId="{92AE8F3B-F080-4F87-BC0F-33C35E674BD4}" srcOrd="0" destOrd="0" presId="urn:microsoft.com/office/officeart/2005/8/layout/orgChart1"/>
    <dgm:cxn modelId="{C29C50FD-E0E7-4636-A445-A3BC2AFCA761}" srcId="{1DB08A00-788A-4033-AAA4-87CD065EBB81}" destId="{53957B45-6C7D-4C6B-B543-2514515CDC60}" srcOrd="1" destOrd="0" parTransId="{B9618C92-16BD-40F6-B8B7-E00353A3EC97}" sibTransId="{41863B56-F094-44DA-A35F-830663F6BE41}"/>
    <dgm:cxn modelId="{95CADD8E-5ADF-4156-B76C-A25627DA20DF}" type="presOf" srcId="{53957B45-6C7D-4C6B-B543-2514515CDC60}" destId="{ABA417F7-EC4A-4346-ACF4-F73B93F8E4B7}" srcOrd="0" destOrd="0" presId="urn:microsoft.com/office/officeart/2005/8/layout/orgChart1"/>
    <dgm:cxn modelId="{9AFFFDEA-FFCD-4952-9514-53AB8A9F124C}" srcId="{1DB08A00-788A-4033-AAA4-87CD065EBB81}" destId="{EB563EC0-89A0-453E-A492-6833426C12E5}" srcOrd="2" destOrd="0" parTransId="{FA2D03E4-0C6D-4109-A85C-9FEB88374372}" sibTransId="{5EC14BCB-4980-45B4-B959-D00D2D523FBD}"/>
    <dgm:cxn modelId="{74498E16-4BF2-409B-94B6-0CCB80068EF6}" type="presOf" srcId="{F8EE41EC-16DA-4C38-A25B-00587350E851}" destId="{41F9BA59-5A13-4F06-BED7-19CBDF8A1F6E}" srcOrd="0" destOrd="0" presId="urn:microsoft.com/office/officeart/2005/8/layout/orgChart1"/>
    <dgm:cxn modelId="{EDC8F5C7-183A-435C-9318-1F8CC5F78A57}" type="presOf" srcId="{53957B45-6C7D-4C6B-B543-2514515CDC60}" destId="{FE700DA4-AA32-4E05-8D39-BD736F4FEFFB}" srcOrd="1" destOrd="0" presId="urn:microsoft.com/office/officeart/2005/8/layout/orgChart1"/>
    <dgm:cxn modelId="{786B3190-7003-40B2-B5B6-2F03544EC6C5}" type="presOf" srcId="{B9618C92-16BD-40F6-B8B7-E00353A3EC97}" destId="{80024D80-9ED9-4E73-A279-BED917C83B27}" srcOrd="0" destOrd="0" presId="urn:microsoft.com/office/officeart/2005/8/layout/orgChart1"/>
    <dgm:cxn modelId="{A84D6D7D-28A3-4086-B35C-E2A39406181F}" srcId="{93EC2441-DF25-43FF-AD77-41F7A64ACCCF}" destId="{1DB08A00-788A-4033-AAA4-87CD065EBB81}" srcOrd="0" destOrd="0" parTransId="{557C8CE3-EE03-47EE-96DB-C1678FB17766}" sibTransId="{4FBC044A-DAD7-4B4E-BD01-B450518A3C33}"/>
    <dgm:cxn modelId="{CBCC08D5-2248-470C-ABE9-F4334E3EAF5D}" type="presOf" srcId="{1DB08A00-788A-4033-AAA4-87CD065EBB81}" destId="{5908408E-07EE-4E4F-8E87-677AA85344E7}" srcOrd="1" destOrd="0" presId="urn:microsoft.com/office/officeart/2005/8/layout/orgChart1"/>
    <dgm:cxn modelId="{536B117B-0C61-43F6-9F27-8C73F1B356E8}" type="presOf" srcId="{EB563EC0-89A0-453E-A492-6833426C12E5}" destId="{E11FAF04-E48D-44C8-B820-101D9433ADED}" srcOrd="1" destOrd="0" presId="urn:microsoft.com/office/officeart/2005/8/layout/orgChart1"/>
    <dgm:cxn modelId="{6B87B83A-08E2-41B7-8D59-C339D9A15F6D}" type="presOf" srcId="{F8EE41EC-16DA-4C38-A25B-00587350E851}" destId="{8A87ACE2-3049-4917-8160-77BB8DDC4A21}" srcOrd="1" destOrd="0" presId="urn:microsoft.com/office/officeart/2005/8/layout/orgChart1"/>
    <dgm:cxn modelId="{3517B0FA-8C88-4939-B4C7-A6AB3DC13938}" type="presOf" srcId="{FA2D03E4-0C6D-4109-A85C-9FEB88374372}" destId="{4DFED76F-87CC-48B9-ABB8-98D8414424D7}" srcOrd="0" destOrd="0" presId="urn:microsoft.com/office/officeart/2005/8/layout/orgChart1"/>
    <dgm:cxn modelId="{CCFD6A43-D01D-4FB5-B07E-439D838E032F}" type="presOf" srcId="{09E97FB3-0D97-4302-8F5A-2EB5FFA94FB8}" destId="{F610838A-0E1F-48BB-9293-2C035F7BA337}" srcOrd="0" destOrd="0" presId="urn:microsoft.com/office/officeart/2005/8/layout/orgChart1"/>
    <dgm:cxn modelId="{9EDCE758-A293-4FC3-B612-298081F4C261}" srcId="{1DB08A00-788A-4033-AAA4-87CD065EBB81}" destId="{1AAEC288-D004-4CAB-B3C5-F5A80310DD1C}" srcOrd="3" destOrd="0" parTransId="{31C119AC-3E59-4F70-A852-83456F7A68FB}" sibTransId="{18C4F516-C44D-4B09-B4B1-B5670AA83C96}"/>
    <dgm:cxn modelId="{26475D0B-D9B5-4FC1-87B5-85D7B681B999}" type="presOf" srcId="{31C119AC-3E59-4F70-A852-83456F7A68FB}" destId="{DEE94766-85B6-47E9-B006-506B4C67CDE6}" srcOrd="0" destOrd="0" presId="urn:microsoft.com/office/officeart/2005/8/layout/orgChart1"/>
    <dgm:cxn modelId="{67D52BED-E8CD-46A8-920C-7405B9C2A1F1}" type="presOf" srcId="{93EC2441-DF25-43FF-AD77-41F7A64ACCCF}" destId="{A0C435EA-C777-4549-9950-D1724F4978CC}" srcOrd="0" destOrd="0" presId="urn:microsoft.com/office/officeart/2005/8/layout/orgChart1"/>
    <dgm:cxn modelId="{8260E191-9A43-475D-9084-7DECE62A52EE}" type="presOf" srcId="{1AAEC288-D004-4CAB-B3C5-F5A80310DD1C}" destId="{2ED38491-9862-4F0D-A54D-0546DDEDC4D4}" srcOrd="1" destOrd="0" presId="urn:microsoft.com/office/officeart/2005/8/layout/orgChart1"/>
    <dgm:cxn modelId="{FCEC1A8F-5A19-4EF5-81A2-79B83E4DFB3E}" srcId="{1DB08A00-788A-4033-AAA4-87CD065EBB81}" destId="{F8EE41EC-16DA-4C38-A25B-00587350E851}" srcOrd="4" destOrd="0" parTransId="{2A86C252-D5B9-4EF0-B659-6DE98E910299}" sibTransId="{F9534853-8376-4DC6-8D19-CAB04B5EE731}"/>
    <dgm:cxn modelId="{F4773363-BF08-42D6-83F7-7A5E29211E1D}" srcId="{1DB08A00-788A-4033-AAA4-87CD065EBB81}" destId="{D6FFA3F1-15D9-4F86-9AA4-4014946742DD}" srcOrd="0" destOrd="0" parTransId="{09E97FB3-0D97-4302-8F5A-2EB5FFA94FB8}" sibTransId="{215B1923-1648-4104-A2B0-5C09A7FD68CB}"/>
    <dgm:cxn modelId="{7300ABDE-C74B-4943-8A76-14EF01A0DD34}" type="presOf" srcId="{2A86C252-D5B9-4EF0-B659-6DE98E910299}" destId="{DD54EE8C-EA8D-4E2F-9D54-1E0F61196A45}" srcOrd="0" destOrd="0" presId="urn:microsoft.com/office/officeart/2005/8/layout/orgChart1"/>
    <dgm:cxn modelId="{F5F6A671-8286-46B5-BFE9-DC613846A574}" type="presOf" srcId="{D6FFA3F1-15D9-4F86-9AA4-4014946742DD}" destId="{639DE1EF-19E0-435F-A6C6-C91FBABBE19E}" srcOrd="0" destOrd="0" presId="urn:microsoft.com/office/officeart/2005/8/layout/orgChart1"/>
    <dgm:cxn modelId="{24ABF802-DD84-49B4-BC25-B10A2BBEA711}" type="presOf" srcId="{EB563EC0-89A0-453E-A492-6833426C12E5}" destId="{FA6BBE77-FC9A-417E-A7CB-EC5B94D80339}" srcOrd="0" destOrd="0" presId="urn:microsoft.com/office/officeart/2005/8/layout/orgChart1"/>
    <dgm:cxn modelId="{C57FE08D-7504-4D53-93A6-92A32F886B74}" type="presOf" srcId="{D6FFA3F1-15D9-4F86-9AA4-4014946742DD}" destId="{0B63F47B-B047-4F66-922B-4CE25C4F9620}" srcOrd="1" destOrd="0" presId="urn:microsoft.com/office/officeart/2005/8/layout/orgChart1"/>
    <dgm:cxn modelId="{B0B6C779-7730-4FC3-8975-0C6AE846041C}" type="presParOf" srcId="{A0C435EA-C777-4549-9950-D1724F4978CC}" destId="{51D84029-D53F-4A29-9E88-D739B63C7C33}" srcOrd="0" destOrd="0" presId="urn:microsoft.com/office/officeart/2005/8/layout/orgChart1"/>
    <dgm:cxn modelId="{FE354AD7-DFF6-4A24-8BF8-EBBFFBC84649}" type="presParOf" srcId="{51D84029-D53F-4A29-9E88-D739B63C7C33}" destId="{603DDEDD-813E-4749-B2FD-DC8EA8D1314F}" srcOrd="0" destOrd="0" presId="urn:microsoft.com/office/officeart/2005/8/layout/orgChart1"/>
    <dgm:cxn modelId="{62FC7C4F-9D9C-4233-B097-9E23B1073552}" type="presParOf" srcId="{603DDEDD-813E-4749-B2FD-DC8EA8D1314F}" destId="{D281B1C5-0D28-4D51-89F0-45BD76FB3349}" srcOrd="0" destOrd="0" presId="urn:microsoft.com/office/officeart/2005/8/layout/orgChart1"/>
    <dgm:cxn modelId="{1E94BA3E-4048-494B-AE07-121C892D5D52}" type="presParOf" srcId="{603DDEDD-813E-4749-B2FD-DC8EA8D1314F}" destId="{5908408E-07EE-4E4F-8E87-677AA85344E7}" srcOrd="1" destOrd="0" presId="urn:microsoft.com/office/officeart/2005/8/layout/orgChart1"/>
    <dgm:cxn modelId="{C485D2CB-3C0C-4E7D-84EB-6E0AADB10551}" type="presParOf" srcId="{51D84029-D53F-4A29-9E88-D739B63C7C33}" destId="{BE1D17A3-BD5D-461E-8798-6AE3E59E3676}" srcOrd="1" destOrd="0" presId="urn:microsoft.com/office/officeart/2005/8/layout/orgChart1"/>
    <dgm:cxn modelId="{55325200-6E9E-418A-A095-F38DCE904672}" type="presParOf" srcId="{BE1D17A3-BD5D-461E-8798-6AE3E59E3676}" destId="{F610838A-0E1F-48BB-9293-2C035F7BA337}" srcOrd="0" destOrd="0" presId="urn:microsoft.com/office/officeart/2005/8/layout/orgChart1"/>
    <dgm:cxn modelId="{AA147D6E-1866-41E2-AD0A-A42A4DF1D2DC}" type="presParOf" srcId="{BE1D17A3-BD5D-461E-8798-6AE3E59E3676}" destId="{01B90373-5BCB-40DE-A0D7-999B71C08781}" srcOrd="1" destOrd="0" presId="urn:microsoft.com/office/officeart/2005/8/layout/orgChart1"/>
    <dgm:cxn modelId="{C7E9F898-F63D-4EBE-B5DE-7FC1E0010554}" type="presParOf" srcId="{01B90373-5BCB-40DE-A0D7-999B71C08781}" destId="{C278B5B4-9071-4554-B397-B4A9D193B1B0}" srcOrd="0" destOrd="0" presId="urn:microsoft.com/office/officeart/2005/8/layout/orgChart1"/>
    <dgm:cxn modelId="{79C9BF86-82C4-458D-9935-E11DB4035CBF}" type="presParOf" srcId="{C278B5B4-9071-4554-B397-B4A9D193B1B0}" destId="{639DE1EF-19E0-435F-A6C6-C91FBABBE19E}" srcOrd="0" destOrd="0" presId="urn:microsoft.com/office/officeart/2005/8/layout/orgChart1"/>
    <dgm:cxn modelId="{87383587-0FE3-43DA-9561-51A077E33494}" type="presParOf" srcId="{C278B5B4-9071-4554-B397-B4A9D193B1B0}" destId="{0B63F47B-B047-4F66-922B-4CE25C4F9620}" srcOrd="1" destOrd="0" presId="urn:microsoft.com/office/officeart/2005/8/layout/orgChart1"/>
    <dgm:cxn modelId="{07C05330-FCBC-4F87-8A93-B5E739CDA35F}" type="presParOf" srcId="{01B90373-5BCB-40DE-A0D7-999B71C08781}" destId="{479DD088-908F-4BD4-A76D-89D956E4379B}" srcOrd="1" destOrd="0" presId="urn:microsoft.com/office/officeart/2005/8/layout/orgChart1"/>
    <dgm:cxn modelId="{4BE4EE87-DFFA-49CA-8B2D-A07321E951C0}" type="presParOf" srcId="{01B90373-5BCB-40DE-A0D7-999B71C08781}" destId="{CA7C92BA-FCAC-4CB5-AF4F-E50AF72F283E}" srcOrd="2" destOrd="0" presId="urn:microsoft.com/office/officeart/2005/8/layout/orgChart1"/>
    <dgm:cxn modelId="{A015E451-70FC-4995-A081-7BE6D00918F5}" type="presParOf" srcId="{BE1D17A3-BD5D-461E-8798-6AE3E59E3676}" destId="{80024D80-9ED9-4E73-A279-BED917C83B27}" srcOrd="2" destOrd="0" presId="urn:microsoft.com/office/officeart/2005/8/layout/orgChart1"/>
    <dgm:cxn modelId="{93EEF60B-64D4-435E-A0F6-6359F4ADA437}" type="presParOf" srcId="{BE1D17A3-BD5D-461E-8798-6AE3E59E3676}" destId="{049F63B9-2A68-4184-A5CF-1BBFC97DF566}" srcOrd="3" destOrd="0" presId="urn:microsoft.com/office/officeart/2005/8/layout/orgChart1"/>
    <dgm:cxn modelId="{865F06B1-93E9-4097-8CB2-ABA45183EBE1}" type="presParOf" srcId="{049F63B9-2A68-4184-A5CF-1BBFC97DF566}" destId="{A4AD0DA8-54CA-4256-A068-D72C4D40948F}" srcOrd="0" destOrd="0" presId="urn:microsoft.com/office/officeart/2005/8/layout/orgChart1"/>
    <dgm:cxn modelId="{B4FD8FEF-4558-4EB2-8C02-481EC159FBAC}" type="presParOf" srcId="{A4AD0DA8-54CA-4256-A068-D72C4D40948F}" destId="{ABA417F7-EC4A-4346-ACF4-F73B93F8E4B7}" srcOrd="0" destOrd="0" presId="urn:microsoft.com/office/officeart/2005/8/layout/orgChart1"/>
    <dgm:cxn modelId="{108CFD36-EDC1-4529-B7E8-07F3F26CFDD3}" type="presParOf" srcId="{A4AD0DA8-54CA-4256-A068-D72C4D40948F}" destId="{FE700DA4-AA32-4E05-8D39-BD736F4FEFFB}" srcOrd="1" destOrd="0" presId="urn:microsoft.com/office/officeart/2005/8/layout/orgChart1"/>
    <dgm:cxn modelId="{AADE332A-0ED5-4EFC-A7B3-0C505EBC0F39}" type="presParOf" srcId="{049F63B9-2A68-4184-A5CF-1BBFC97DF566}" destId="{57ACA5FE-0710-4068-B3B2-8EC07AA428B9}" srcOrd="1" destOrd="0" presId="urn:microsoft.com/office/officeart/2005/8/layout/orgChart1"/>
    <dgm:cxn modelId="{2F4EBF51-3DA4-4CF3-B986-30EB360C4153}" type="presParOf" srcId="{049F63B9-2A68-4184-A5CF-1BBFC97DF566}" destId="{72A9CFB0-EAC9-46FC-A9F3-74514A0C8F20}" srcOrd="2" destOrd="0" presId="urn:microsoft.com/office/officeart/2005/8/layout/orgChart1"/>
    <dgm:cxn modelId="{A1BD6808-3038-4C33-8FD8-99C0FB15BAB4}" type="presParOf" srcId="{BE1D17A3-BD5D-461E-8798-6AE3E59E3676}" destId="{4DFED76F-87CC-48B9-ABB8-98D8414424D7}" srcOrd="4" destOrd="0" presId="urn:microsoft.com/office/officeart/2005/8/layout/orgChart1"/>
    <dgm:cxn modelId="{6682D764-A7FD-456B-B1B6-6636DA4A11F3}" type="presParOf" srcId="{BE1D17A3-BD5D-461E-8798-6AE3E59E3676}" destId="{F9DADBA1-F430-4E3F-B05E-C4127AECA465}" srcOrd="5" destOrd="0" presId="urn:microsoft.com/office/officeart/2005/8/layout/orgChart1"/>
    <dgm:cxn modelId="{8918F3EB-E3C7-4F42-811D-89F64B037D2B}" type="presParOf" srcId="{F9DADBA1-F430-4E3F-B05E-C4127AECA465}" destId="{1C95E15E-6B9B-49B3-B298-8A9ECB129906}" srcOrd="0" destOrd="0" presId="urn:microsoft.com/office/officeart/2005/8/layout/orgChart1"/>
    <dgm:cxn modelId="{EE9DC8A8-778F-478F-9010-D3E765C7F2E1}" type="presParOf" srcId="{1C95E15E-6B9B-49B3-B298-8A9ECB129906}" destId="{FA6BBE77-FC9A-417E-A7CB-EC5B94D80339}" srcOrd="0" destOrd="0" presId="urn:microsoft.com/office/officeart/2005/8/layout/orgChart1"/>
    <dgm:cxn modelId="{FB3F07DC-28A7-42C9-934A-F679967CD046}" type="presParOf" srcId="{1C95E15E-6B9B-49B3-B298-8A9ECB129906}" destId="{E11FAF04-E48D-44C8-B820-101D9433ADED}" srcOrd="1" destOrd="0" presId="urn:microsoft.com/office/officeart/2005/8/layout/orgChart1"/>
    <dgm:cxn modelId="{16CF456F-6D30-4D25-9CC6-121C8C55CCDB}" type="presParOf" srcId="{F9DADBA1-F430-4E3F-B05E-C4127AECA465}" destId="{3681C352-599D-4893-BB28-CF1CA26BAB46}" srcOrd="1" destOrd="0" presId="urn:microsoft.com/office/officeart/2005/8/layout/orgChart1"/>
    <dgm:cxn modelId="{1C08A4C3-CF6B-412B-B903-55358179A90A}" type="presParOf" srcId="{F9DADBA1-F430-4E3F-B05E-C4127AECA465}" destId="{EAA7CFEE-C158-4FDF-BCEB-17D3D6649D0F}" srcOrd="2" destOrd="0" presId="urn:microsoft.com/office/officeart/2005/8/layout/orgChart1"/>
    <dgm:cxn modelId="{0957EC71-6A18-45E5-ABE4-F29D86362589}" type="presParOf" srcId="{BE1D17A3-BD5D-461E-8798-6AE3E59E3676}" destId="{DEE94766-85B6-47E9-B006-506B4C67CDE6}" srcOrd="6" destOrd="0" presId="urn:microsoft.com/office/officeart/2005/8/layout/orgChart1"/>
    <dgm:cxn modelId="{539723EE-B663-47EA-B253-2C787CE5DC11}" type="presParOf" srcId="{BE1D17A3-BD5D-461E-8798-6AE3E59E3676}" destId="{A387457E-C833-4A01-99B0-2847D47F5B1F}" srcOrd="7" destOrd="0" presId="urn:microsoft.com/office/officeart/2005/8/layout/orgChart1"/>
    <dgm:cxn modelId="{3FC9FFE3-382B-493B-B204-A3376D72E3BD}" type="presParOf" srcId="{A387457E-C833-4A01-99B0-2847D47F5B1F}" destId="{ABB809B5-5902-46DB-B865-81D02AAEDBD5}" srcOrd="0" destOrd="0" presId="urn:microsoft.com/office/officeart/2005/8/layout/orgChart1"/>
    <dgm:cxn modelId="{2F7D279E-04D5-47AA-B8DC-6F85515A2D93}" type="presParOf" srcId="{ABB809B5-5902-46DB-B865-81D02AAEDBD5}" destId="{92AE8F3B-F080-4F87-BC0F-33C35E674BD4}" srcOrd="0" destOrd="0" presId="urn:microsoft.com/office/officeart/2005/8/layout/orgChart1"/>
    <dgm:cxn modelId="{5FE4A0FB-3C32-4864-AF62-21F4ED9BBB62}" type="presParOf" srcId="{ABB809B5-5902-46DB-B865-81D02AAEDBD5}" destId="{2ED38491-9862-4F0D-A54D-0546DDEDC4D4}" srcOrd="1" destOrd="0" presId="urn:microsoft.com/office/officeart/2005/8/layout/orgChart1"/>
    <dgm:cxn modelId="{BB7767AB-1001-4BC5-A684-032BEAE27E97}" type="presParOf" srcId="{A387457E-C833-4A01-99B0-2847D47F5B1F}" destId="{69FF3021-E618-4D03-9E5E-0DC58E5C462C}" srcOrd="1" destOrd="0" presId="urn:microsoft.com/office/officeart/2005/8/layout/orgChart1"/>
    <dgm:cxn modelId="{AA1F7162-FD7A-4E68-9487-A6D3572C2988}" type="presParOf" srcId="{A387457E-C833-4A01-99B0-2847D47F5B1F}" destId="{7EEA1336-0E8A-4162-B648-8A61FA1508E8}" srcOrd="2" destOrd="0" presId="urn:microsoft.com/office/officeart/2005/8/layout/orgChart1"/>
    <dgm:cxn modelId="{A76D714E-94B0-45A1-8371-3AF5D97B4454}" type="presParOf" srcId="{BE1D17A3-BD5D-461E-8798-6AE3E59E3676}" destId="{DD54EE8C-EA8D-4E2F-9D54-1E0F61196A45}" srcOrd="8" destOrd="0" presId="urn:microsoft.com/office/officeart/2005/8/layout/orgChart1"/>
    <dgm:cxn modelId="{A5AA81CD-C13F-4E86-B82E-568939D6EE4D}" type="presParOf" srcId="{BE1D17A3-BD5D-461E-8798-6AE3E59E3676}" destId="{819D65FF-FE8F-47D7-9489-D9562235F215}" srcOrd="9" destOrd="0" presId="urn:microsoft.com/office/officeart/2005/8/layout/orgChart1"/>
    <dgm:cxn modelId="{A38BD3D2-1AB8-4E42-8AD0-522DBC8AE111}" type="presParOf" srcId="{819D65FF-FE8F-47D7-9489-D9562235F215}" destId="{FCF37EA9-6225-4352-B3B0-1840BA693AF5}" srcOrd="0" destOrd="0" presId="urn:microsoft.com/office/officeart/2005/8/layout/orgChart1"/>
    <dgm:cxn modelId="{7359AAAE-480C-42AA-99C9-917120D6B1C1}" type="presParOf" srcId="{FCF37EA9-6225-4352-B3B0-1840BA693AF5}" destId="{41F9BA59-5A13-4F06-BED7-19CBDF8A1F6E}" srcOrd="0" destOrd="0" presId="urn:microsoft.com/office/officeart/2005/8/layout/orgChart1"/>
    <dgm:cxn modelId="{106A4432-1895-4CCE-9CA8-DA5A28AF8782}" type="presParOf" srcId="{FCF37EA9-6225-4352-B3B0-1840BA693AF5}" destId="{8A87ACE2-3049-4917-8160-77BB8DDC4A21}" srcOrd="1" destOrd="0" presId="urn:microsoft.com/office/officeart/2005/8/layout/orgChart1"/>
    <dgm:cxn modelId="{D53ED340-A5AD-4F3C-89C5-19F998A7592D}" type="presParOf" srcId="{819D65FF-FE8F-47D7-9489-D9562235F215}" destId="{0BB49C8C-9629-4701-A8C9-1A8CA2D7FBE6}" srcOrd="1" destOrd="0" presId="urn:microsoft.com/office/officeart/2005/8/layout/orgChart1"/>
    <dgm:cxn modelId="{0336D8FC-D5D5-4DD8-859D-0B6FB79911F6}" type="presParOf" srcId="{819D65FF-FE8F-47D7-9489-D9562235F215}" destId="{F8449A01-5B41-4B8A-9031-478AA2203080}" srcOrd="2" destOrd="0" presId="urn:microsoft.com/office/officeart/2005/8/layout/orgChart1"/>
    <dgm:cxn modelId="{EB246D21-F678-45F5-8298-10342A124A92}" type="presParOf" srcId="{51D84029-D53F-4A29-9E88-D739B63C7C33}" destId="{B90E7FE5-BA6A-43F1-9A4F-8867104EAED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54EE8C-EA8D-4E2F-9D54-1E0F61196A45}">
      <dsp:nvSpPr>
        <dsp:cNvPr id="0" name=""/>
        <dsp:cNvSpPr/>
      </dsp:nvSpPr>
      <dsp:spPr>
        <a:xfrm>
          <a:off x="2431251" y="635617"/>
          <a:ext cx="671605" cy="4185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5905"/>
              </a:lnTo>
              <a:lnTo>
                <a:pt x="671605" y="41859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E94766-85B6-47E9-B006-506B4C67CDE6}">
      <dsp:nvSpPr>
        <dsp:cNvPr id="0" name=""/>
        <dsp:cNvSpPr/>
      </dsp:nvSpPr>
      <dsp:spPr>
        <a:xfrm>
          <a:off x="2431251" y="635617"/>
          <a:ext cx="671605" cy="3285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5301"/>
              </a:lnTo>
              <a:lnTo>
                <a:pt x="671605" y="32853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FED76F-87CC-48B9-ABB8-98D8414424D7}">
      <dsp:nvSpPr>
        <dsp:cNvPr id="0" name=""/>
        <dsp:cNvSpPr/>
      </dsp:nvSpPr>
      <dsp:spPr>
        <a:xfrm>
          <a:off x="2431251" y="635617"/>
          <a:ext cx="671605" cy="2399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9138"/>
              </a:lnTo>
              <a:lnTo>
                <a:pt x="671605" y="23991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024D80-9ED9-4E73-A279-BED917C83B27}">
      <dsp:nvSpPr>
        <dsp:cNvPr id="0" name=""/>
        <dsp:cNvSpPr/>
      </dsp:nvSpPr>
      <dsp:spPr>
        <a:xfrm>
          <a:off x="2431251" y="635617"/>
          <a:ext cx="671605" cy="14985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8534"/>
              </a:lnTo>
              <a:lnTo>
                <a:pt x="671605" y="14985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10838A-0E1F-48BB-9293-2C035F7BA337}">
      <dsp:nvSpPr>
        <dsp:cNvPr id="0" name=""/>
        <dsp:cNvSpPr/>
      </dsp:nvSpPr>
      <dsp:spPr>
        <a:xfrm>
          <a:off x="2431251" y="635617"/>
          <a:ext cx="671605" cy="597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7931"/>
              </a:lnTo>
              <a:lnTo>
                <a:pt x="671605" y="5979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81B1C5-0D28-4D51-89F0-45BD76FB3349}">
      <dsp:nvSpPr>
        <dsp:cNvPr id="0" name=""/>
        <dsp:cNvSpPr/>
      </dsp:nvSpPr>
      <dsp:spPr>
        <a:xfrm>
          <a:off x="1983514" y="1389"/>
          <a:ext cx="4477370" cy="6342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rPr>
            <a:t>Тип Иглокожие (</a:t>
          </a:r>
          <a:r>
            <a:rPr kumimoji="0" lang="en-US" sz="1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rPr>
            <a:t>Echinodermata)</a:t>
          </a:r>
          <a:endParaRPr kumimoji="0" lang="ru-RU" sz="19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charset="0"/>
          </a:endParaRPr>
        </a:p>
      </dsp:txBody>
      <dsp:txXfrm>
        <a:off x="1983514" y="1389"/>
        <a:ext cx="4477370" cy="634228"/>
      </dsp:txXfrm>
    </dsp:sp>
    <dsp:sp modelId="{639DE1EF-19E0-435F-A6C6-C91FBABBE19E}">
      <dsp:nvSpPr>
        <dsp:cNvPr id="0" name=""/>
        <dsp:cNvSpPr/>
      </dsp:nvSpPr>
      <dsp:spPr>
        <a:xfrm>
          <a:off x="3102857" y="916435"/>
          <a:ext cx="3606157" cy="6342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rPr>
            <a:t>Класс Морские звезды (</a:t>
          </a:r>
          <a:r>
            <a:rPr kumimoji="0" lang="en-US" sz="19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rPr>
            <a:t>Asteroidea</a:t>
          </a:r>
          <a:r>
            <a:rPr kumimoji="0" lang="en-US" sz="1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rPr>
            <a:t>)</a:t>
          </a:r>
          <a:endParaRPr kumimoji="0" lang="ru-RU" sz="19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charset="0"/>
          </a:endParaRPr>
        </a:p>
      </dsp:txBody>
      <dsp:txXfrm>
        <a:off x="3102857" y="916435"/>
        <a:ext cx="3606157" cy="634228"/>
      </dsp:txXfrm>
    </dsp:sp>
    <dsp:sp modelId="{ABA417F7-EC4A-4346-ACF4-F73B93F8E4B7}">
      <dsp:nvSpPr>
        <dsp:cNvPr id="0" name=""/>
        <dsp:cNvSpPr/>
      </dsp:nvSpPr>
      <dsp:spPr>
        <a:xfrm>
          <a:off x="3102857" y="1817038"/>
          <a:ext cx="3606157" cy="6342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rPr>
            <a:t>Класс </a:t>
          </a:r>
          <a:r>
            <a:rPr kumimoji="0" lang="ru-RU" sz="19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rPr>
            <a:t>Офиуры</a:t>
          </a:r>
          <a:r>
            <a:rPr kumimoji="0" lang="ru-RU" sz="1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rPr>
            <a:t> (Змеехвостки) (</a:t>
          </a:r>
          <a:r>
            <a:rPr kumimoji="0" lang="en-US" sz="19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rPr>
            <a:t>Ophiuroidea</a:t>
          </a:r>
          <a:r>
            <a:rPr kumimoji="0" lang="en-US" sz="1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rPr>
            <a:t>)</a:t>
          </a:r>
          <a:endParaRPr kumimoji="0" lang="ru-RU" sz="19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charset="0"/>
          </a:endParaRPr>
        </a:p>
      </dsp:txBody>
      <dsp:txXfrm>
        <a:off x="3102857" y="1817038"/>
        <a:ext cx="3606157" cy="634228"/>
      </dsp:txXfrm>
    </dsp:sp>
    <dsp:sp modelId="{FA6BBE77-FC9A-417E-A7CB-EC5B94D80339}">
      <dsp:nvSpPr>
        <dsp:cNvPr id="0" name=""/>
        <dsp:cNvSpPr/>
      </dsp:nvSpPr>
      <dsp:spPr>
        <a:xfrm>
          <a:off x="3102857" y="2717642"/>
          <a:ext cx="3627416" cy="6342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rPr>
            <a:t>Класс Морские ежи (</a:t>
          </a:r>
          <a:r>
            <a:rPr kumimoji="0" lang="en-US" sz="1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rPr>
            <a:t>Echinoidea)</a:t>
          </a:r>
          <a:endParaRPr kumimoji="0" lang="ru-RU" sz="19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endParaRPr>
        </a:p>
      </dsp:txBody>
      <dsp:txXfrm>
        <a:off x="3102857" y="2717642"/>
        <a:ext cx="3627416" cy="634228"/>
      </dsp:txXfrm>
    </dsp:sp>
    <dsp:sp modelId="{92AE8F3B-F080-4F87-BC0F-33C35E674BD4}">
      <dsp:nvSpPr>
        <dsp:cNvPr id="0" name=""/>
        <dsp:cNvSpPr/>
      </dsp:nvSpPr>
      <dsp:spPr>
        <a:xfrm>
          <a:off x="3102857" y="3603805"/>
          <a:ext cx="3627416" cy="6342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rPr>
            <a:t>Класс Голотурии (Морские огурцы) (</a:t>
          </a:r>
          <a:r>
            <a:rPr kumimoji="0" lang="en-US" sz="1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rPr>
            <a:t>Holothuroidea)</a:t>
          </a:r>
          <a:endParaRPr kumimoji="0" lang="ru-RU" sz="19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endParaRPr>
        </a:p>
      </dsp:txBody>
      <dsp:txXfrm>
        <a:off x="3102857" y="3603805"/>
        <a:ext cx="3627416" cy="634228"/>
      </dsp:txXfrm>
    </dsp:sp>
    <dsp:sp modelId="{41F9BA59-5A13-4F06-BED7-19CBDF8A1F6E}">
      <dsp:nvSpPr>
        <dsp:cNvPr id="0" name=""/>
        <dsp:cNvSpPr/>
      </dsp:nvSpPr>
      <dsp:spPr>
        <a:xfrm>
          <a:off x="3102857" y="4504409"/>
          <a:ext cx="3627416" cy="6342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rPr>
            <a:t>Класс Морские лилии </a:t>
          </a:r>
          <a:r>
            <a:rPr kumimoji="0" lang="en-US" sz="1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rPr>
            <a:t>(Crinoidea)</a:t>
          </a:r>
          <a:endParaRPr kumimoji="0" lang="ru-RU" sz="19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endParaRPr>
        </a:p>
      </dsp:txBody>
      <dsp:txXfrm>
        <a:off x="3102857" y="4504409"/>
        <a:ext cx="3627416" cy="634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14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594F392-B6F6-4523-9B51-CE0C6112B6B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2511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671C11-C785-4C26-B2AE-AECF3A3CB2D8}" type="slidenum">
              <a:rPr lang="ru-RU"/>
              <a:pPr/>
              <a:t>1</a:t>
            </a:fld>
            <a:endParaRPr lang="ru-RU"/>
          </a:p>
        </p:txBody>
      </p:sp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7A2A3D-33E6-4323-A189-70F028AEA655}" type="slidenum">
              <a:rPr lang="ru-RU"/>
              <a:pPr/>
              <a:t>10</a:t>
            </a:fld>
            <a:endParaRPr lang="ru-RU"/>
          </a:p>
        </p:txBody>
      </p:sp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0ECFEE-B755-4E2F-804F-20211D6DEE43}" type="slidenum">
              <a:rPr lang="ru-RU"/>
              <a:pPr/>
              <a:t>11</a:t>
            </a:fld>
            <a:endParaRPr lang="ru-RU"/>
          </a:p>
        </p:txBody>
      </p:sp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C7FDE7-9A5A-4134-934C-635BC1951357}" type="slidenum">
              <a:rPr lang="ru-RU"/>
              <a:pPr/>
              <a:t>12</a:t>
            </a:fld>
            <a:endParaRPr lang="ru-RU"/>
          </a:p>
        </p:txBody>
      </p:sp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C1A85B-F372-484E-875D-24D1C8C1DBD6}" type="slidenum">
              <a:rPr lang="ru-RU"/>
              <a:pPr/>
              <a:t>13</a:t>
            </a:fld>
            <a:endParaRPr lang="ru-RU"/>
          </a:p>
        </p:txBody>
      </p:sp>
      <p:sp>
        <p:nvSpPr>
          <p:cNvPr id="74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84EE61-2924-484A-9EB4-6F7C2C64E136}" type="slidenum">
              <a:rPr lang="ru-RU"/>
              <a:pPr/>
              <a:t>14</a:t>
            </a:fld>
            <a:endParaRPr lang="ru-RU"/>
          </a:p>
        </p:txBody>
      </p:sp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A6596B-705F-4332-A587-10533BDBE58B}" type="slidenum">
              <a:rPr lang="ru-RU"/>
              <a:pPr/>
              <a:t>15</a:t>
            </a:fld>
            <a:endParaRPr lang="ru-RU"/>
          </a:p>
        </p:txBody>
      </p:sp>
      <p:sp>
        <p:nvSpPr>
          <p:cNvPr id="76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B29617-361C-4A8C-A001-40336691A17F}" type="slidenum">
              <a:rPr lang="ru-RU"/>
              <a:pPr/>
              <a:t>16</a:t>
            </a:fld>
            <a:endParaRPr lang="ru-RU"/>
          </a:p>
        </p:txBody>
      </p:sp>
      <p:sp>
        <p:nvSpPr>
          <p:cNvPr id="77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5C0C71-7770-489B-B065-052CAE0D1B5E}" type="slidenum">
              <a:rPr lang="ru-RU"/>
              <a:pPr/>
              <a:t>17</a:t>
            </a:fld>
            <a:endParaRPr lang="ru-RU"/>
          </a:p>
        </p:txBody>
      </p:sp>
      <p:sp>
        <p:nvSpPr>
          <p:cNvPr id="78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ED954D-C74D-4A39-B1BE-598D7315DDC2}" type="slidenum">
              <a:rPr lang="ru-RU"/>
              <a:pPr/>
              <a:t>2</a:t>
            </a:fld>
            <a:endParaRPr lang="ru-RU"/>
          </a:p>
        </p:txBody>
      </p:sp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2B7F1-8CD6-4CEB-8454-4C60C0E6EDD2}" type="slidenum">
              <a:rPr lang="ru-RU"/>
              <a:pPr/>
              <a:t>3</a:t>
            </a:fld>
            <a:endParaRPr lang="ru-RU"/>
          </a:p>
        </p:txBody>
      </p:sp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7987C2-3DE7-4BBE-BC26-081106FF1F3B}" type="slidenum">
              <a:rPr lang="ru-RU"/>
              <a:pPr/>
              <a:t>4</a:t>
            </a:fld>
            <a:endParaRPr lang="ru-RU"/>
          </a:p>
        </p:txBody>
      </p:sp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BA9CA0-5507-4046-9FA7-49B86B98E7EE}" type="slidenum">
              <a:rPr lang="ru-RU"/>
              <a:pPr/>
              <a:t>5</a:t>
            </a:fld>
            <a:endParaRPr lang="ru-RU"/>
          </a:p>
        </p:txBody>
      </p:sp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54E9E0-B7EE-4772-8F84-DECF1E6AC109}" type="slidenum">
              <a:rPr lang="ru-RU"/>
              <a:pPr/>
              <a:t>6</a:t>
            </a:fld>
            <a:endParaRPr lang="ru-RU"/>
          </a:p>
        </p:txBody>
      </p:sp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582ED2-58E1-4768-AF37-DC99D03D66A8}" type="slidenum">
              <a:rPr lang="ru-RU"/>
              <a:pPr/>
              <a:t>7</a:t>
            </a:fld>
            <a:endParaRPr lang="ru-RU"/>
          </a:p>
        </p:txBody>
      </p:sp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2940C3-2618-43E9-B9D6-2BAEBB64DC3F}" type="slidenum">
              <a:rPr lang="ru-RU"/>
              <a:pPr/>
              <a:t>8</a:t>
            </a:fld>
            <a:endParaRPr lang="ru-RU"/>
          </a:p>
        </p:txBody>
      </p:sp>
      <p:sp>
        <p:nvSpPr>
          <p:cNvPr id="69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094003-6A76-42E1-930F-4C6F22DECC09}" type="slidenum">
              <a:rPr lang="ru-RU"/>
              <a:pPr/>
              <a:t>9</a:t>
            </a:fld>
            <a:endParaRPr lang="ru-RU"/>
          </a:p>
        </p:txBody>
      </p:sp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2291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229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305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2306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07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08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09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10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11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12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13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14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15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16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17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18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19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20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21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22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23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24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25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26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27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28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29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30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31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32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33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34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35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36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37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38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39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40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41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42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43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44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45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46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47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48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49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50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51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52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53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54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55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56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57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58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59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60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61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62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63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64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65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66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67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68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69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70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71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72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73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74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75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76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77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78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79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80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81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82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83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84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85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86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87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88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89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90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91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92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93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94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95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96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97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98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99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00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01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02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03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04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05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06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07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08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09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10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11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12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13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14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15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16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17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18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19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20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21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22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23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24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25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26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27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28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29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30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31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32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33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34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35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36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37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38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39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40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244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244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2443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2444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2445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6608F9D4-1E80-41EF-8F69-EEE30A8DD2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CEE94-9827-4A98-B2E5-0699B58DDB1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228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AE021-35CB-4A8B-BB1C-DE5DC02F96C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69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301625" y="1600200"/>
            <a:ext cx="8540750" cy="449897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B70BDBB3-7FAE-4EF2-A301-7B28E86CAC4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33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E54E7-ADDB-4190-988E-9ED08C41D18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952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276DDB-22AC-4032-BA89-4BAC79B8C77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532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B929D-11A4-46EB-A5F8-97916F1B241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59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5C22F-CCD9-40E7-90C1-4E87830ABDF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027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908CC-86E1-409D-8140-CD7A2F1DDFD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016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A36F4-E0A0-4977-BE60-4A51781D7D9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674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1B153-B61C-4C38-B4BE-21CE96B2BEB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23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84170-9A6F-4B14-A65A-BE7F02FF878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815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1267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268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69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0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1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2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3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4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5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6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7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8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9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0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281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1282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83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84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85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86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87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88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89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90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91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92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93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94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95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96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97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98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99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00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01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02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03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04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05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06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07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08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09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10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11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12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13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14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15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16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17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18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19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20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21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22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23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24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25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26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27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28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29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30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31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32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33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34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35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36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37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38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39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40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41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42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43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44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45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46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47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48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49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50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51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52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53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54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55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56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57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58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59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60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61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62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63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64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65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66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67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68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69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0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1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2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3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4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5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6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7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8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9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80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81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82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83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84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85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86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87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88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89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90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91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92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93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94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95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96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97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98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99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00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01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02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03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04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05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06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07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08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09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10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11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12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13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14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1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1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141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418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1419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1420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7983B0CB-2F41-48E8-AF01-F64F30639A2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142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&#1052;&#1072;&#1096;&#1072;%20&#1080;%20&#1069;&#1076;&#1080;&#1082;\My%20Documents\&#1052;&#1072;&#1096;&#1072;\WORK\&#1050;&#1072;&#1092;&#1077;&#1076;&#1088;&#1072;\&#1051;&#1077;&#1082;&#1094;&#1080;&#1080;\&#1042;&#1080;&#1076;&#1077;&#1086;\10%20&#1052;&#1086;&#1088;&#1089;&#1082;&#1072;&#1103;%20&#1079;&#1074;&#1077;&#1079;&#1076;&#1072;.AVI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20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/>
              <a:t>Тип ИГЛОКОЖИЕ (</a:t>
            </a:r>
            <a:r>
              <a:rPr lang="en-US" b="1"/>
              <a:t>Echinodermata)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Морская звезда (видео)</a:t>
            </a:r>
          </a:p>
        </p:txBody>
      </p:sp>
      <p:pic>
        <p:nvPicPr>
          <p:cNvPr id="33797" name="10 Морская звезда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7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37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379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4067175" y="0"/>
            <a:ext cx="5076825" cy="1412875"/>
          </a:xfrm>
        </p:spPr>
        <p:txBody>
          <a:bodyPr/>
          <a:lstStyle/>
          <a:p>
            <a:r>
              <a:rPr lang="ru-RU" sz="4000"/>
              <a:t>Размножение иглокожих</a:t>
            </a:r>
          </a:p>
        </p:txBody>
      </p:sp>
      <p:pic>
        <p:nvPicPr>
          <p:cNvPr id="34821" name="Picture 5" descr="20_09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973513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4140200" y="1806575"/>
            <a:ext cx="4824413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Иглокожие бывают раздельно-полыми и гермафродитами. Развитие происходит с превращением, личинка имеет двустороннюю симметрию.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4211638" y="6092825"/>
            <a:ext cx="4932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Личинка морской звезды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Классификация Иглокожих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70223796"/>
              </p:ext>
            </p:extLst>
          </p:nvPr>
        </p:nvGraphicFramePr>
        <p:xfrm>
          <a:off x="250825" y="1457325"/>
          <a:ext cx="8713788" cy="5140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1625" y="44450"/>
            <a:ext cx="8540750" cy="1143000"/>
          </a:xfrm>
        </p:spPr>
        <p:txBody>
          <a:bodyPr/>
          <a:lstStyle/>
          <a:p>
            <a:r>
              <a:rPr lang="ru-RU"/>
              <a:t>Класс Морские звезды</a:t>
            </a:r>
          </a:p>
        </p:txBody>
      </p:sp>
      <p:pic>
        <p:nvPicPr>
          <p:cNvPr id="40965" name="Picture 5" descr="05070204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30313"/>
            <a:ext cx="9144000" cy="56276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Класс Офиуры</a:t>
            </a:r>
          </a:p>
        </p:txBody>
      </p:sp>
      <p:pic>
        <p:nvPicPr>
          <p:cNvPr id="44037" name="Picture 5" descr="05070205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59000"/>
            <a:ext cx="9144000" cy="281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Класс Морские ежи</a:t>
            </a:r>
          </a:p>
        </p:txBody>
      </p:sp>
      <p:pic>
        <p:nvPicPr>
          <p:cNvPr id="47108" name="Picture 4" descr="05070206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59000"/>
            <a:ext cx="9144000" cy="281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3" name="Rectangle 7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Класс Голотурии (Морские огурцы)</a:t>
            </a:r>
          </a:p>
        </p:txBody>
      </p:sp>
      <p:pic>
        <p:nvPicPr>
          <p:cNvPr id="50184" name="Picture 8" descr="05070207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59000"/>
            <a:ext cx="9144000" cy="281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Класс Морские лилии</a:t>
            </a:r>
          </a:p>
        </p:txBody>
      </p:sp>
      <p:pic>
        <p:nvPicPr>
          <p:cNvPr id="54276" name="Picture 4" descr="05070203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59000"/>
            <a:ext cx="9144000" cy="281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5919788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Иглокожие</a:t>
            </a: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</a:t>
            </a:r>
            <a:r>
              <a:rPr lang="ru-RU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это морские прикрепленные или малоподвижные животные, обладающие радиальной симметрией тела</a:t>
            </a:r>
          </a:p>
        </p:txBody>
      </p:sp>
      <p:pic>
        <p:nvPicPr>
          <p:cNvPr id="20486" name="Picture 6" descr="20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0"/>
            <a:ext cx="7308850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1625" y="44450"/>
            <a:ext cx="8540750" cy="1143000"/>
          </a:xfrm>
        </p:spPr>
        <p:txBody>
          <a:bodyPr/>
          <a:lstStyle/>
          <a:p>
            <a:r>
              <a:rPr lang="ru-RU"/>
              <a:t>Скелет морского ежа</a:t>
            </a:r>
          </a:p>
        </p:txBody>
      </p:sp>
      <p:pic>
        <p:nvPicPr>
          <p:cNvPr id="24581" name="Picture 5" descr="Скелет ежа"/>
          <p:cNvPicPr>
            <a:picLocks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4938" y="1289050"/>
            <a:ext cx="6335712" cy="5568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1625" y="44450"/>
            <a:ext cx="8540750" cy="1143000"/>
          </a:xfrm>
        </p:spPr>
        <p:txBody>
          <a:bodyPr/>
          <a:lstStyle/>
          <a:p>
            <a:r>
              <a:rPr lang="ru-RU"/>
              <a:t>Анатомия морского ежа</a:t>
            </a:r>
          </a:p>
        </p:txBody>
      </p:sp>
      <p:pic>
        <p:nvPicPr>
          <p:cNvPr id="57349" name="Picture 5" descr="Анатомия ежа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3600" y="1322388"/>
            <a:ext cx="7416800" cy="553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0" y="5846763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Офиура. Виден рот, расположенный снизу. Рот оснащен щипами, заменяющими зубы.</a:t>
            </a:r>
          </a:p>
        </p:txBody>
      </p:sp>
      <p:pic>
        <p:nvPicPr>
          <p:cNvPr id="59398" name="Picture 6" descr="офиур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0"/>
            <a:ext cx="5761037" cy="568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Пищеварительная система</a:t>
            </a:r>
          </a:p>
        </p:txBody>
      </p:sp>
      <p:pic>
        <p:nvPicPr>
          <p:cNvPr id="22535" name="Picture 7" descr="20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258888"/>
            <a:ext cx="7024688" cy="557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20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258888"/>
            <a:ext cx="7024688" cy="557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1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301625" y="44450"/>
            <a:ext cx="8540750" cy="1143000"/>
          </a:xfrm>
        </p:spPr>
        <p:txBody>
          <a:bodyPr/>
          <a:lstStyle/>
          <a:p>
            <a:r>
              <a:rPr lang="ru-RU" sz="4000"/>
              <a:t>Водно-сосудистая (амбулакральная) система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301625" y="44450"/>
            <a:ext cx="8540750" cy="1143000"/>
          </a:xfrm>
        </p:spPr>
        <p:txBody>
          <a:bodyPr/>
          <a:lstStyle/>
          <a:p>
            <a:r>
              <a:rPr lang="ru-RU"/>
              <a:t>Половая система</a:t>
            </a:r>
          </a:p>
        </p:txBody>
      </p:sp>
      <p:pic>
        <p:nvPicPr>
          <p:cNvPr id="30725" name="Picture 5" descr="20_08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0" y="1258888"/>
            <a:ext cx="7024688" cy="5576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1625" y="44450"/>
            <a:ext cx="8540750" cy="1143000"/>
          </a:xfrm>
        </p:spPr>
        <p:txBody>
          <a:bodyPr/>
          <a:lstStyle/>
          <a:p>
            <a:r>
              <a:rPr lang="ru-RU"/>
              <a:t>Нервная система</a:t>
            </a:r>
          </a:p>
        </p:txBody>
      </p:sp>
      <p:pic>
        <p:nvPicPr>
          <p:cNvPr id="28677" name="Picture 5" descr="20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1258888"/>
            <a:ext cx="5732462" cy="558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74</TotalTime>
  <Words>152</Words>
  <Application>Microsoft Office PowerPoint</Application>
  <PresentationFormat>Экран (4:3)</PresentationFormat>
  <Paragraphs>42</Paragraphs>
  <Slides>17</Slides>
  <Notes>17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Tahoma</vt:lpstr>
      <vt:lpstr>Times New Roman</vt:lpstr>
      <vt:lpstr>Wingdings</vt:lpstr>
      <vt:lpstr>Граница</vt:lpstr>
      <vt:lpstr>Тип ИГЛОКОЖИЕ (Echinodermata)</vt:lpstr>
      <vt:lpstr>Презентация PowerPoint</vt:lpstr>
      <vt:lpstr>Скелет морского ежа</vt:lpstr>
      <vt:lpstr>Анатомия морского ежа</vt:lpstr>
      <vt:lpstr>Презентация PowerPoint</vt:lpstr>
      <vt:lpstr>Пищеварительная система</vt:lpstr>
      <vt:lpstr>Водно-сосудистая (амбулакральная) система</vt:lpstr>
      <vt:lpstr>Половая система</vt:lpstr>
      <vt:lpstr>Нервная система</vt:lpstr>
      <vt:lpstr>Морская звезда (видео)</vt:lpstr>
      <vt:lpstr>Размножение иглокожих</vt:lpstr>
      <vt:lpstr>Классификация Иглокожих</vt:lpstr>
      <vt:lpstr>Класс Морские звезды</vt:lpstr>
      <vt:lpstr>Класс Офиуры</vt:lpstr>
      <vt:lpstr>Класс Морские ежи</vt:lpstr>
      <vt:lpstr>Класс Голотурии (Морские огурцы)</vt:lpstr>
      <vt:lpstr>Класс Морские лилии</vt:lpstr>
    </vt:vector>
  </TitlesOfParts>
  <Company>Дом, милый 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Маша + Эдик</dc:creator>
  <cp:lastModifiedBy>пк</cp:lastModifiedBy>
  <cp:revision>10</cp:revision>
  <dcterms:created xsi:type="dcterms:W3CDTF">2006-07-20T11:49:53Z</dcterms:created>
  <dcterms:modified xsi:type="dcterms:W3CDTF">2022-10-21T08:35:18Z</dcterms:modified>
</cp:coreProperties>
</file>